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实战训练　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断代词指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underlined word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refer to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488136" y="2294124"/>
            <a:ext cx="11143060" cy="82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Many famous calligraphers’ calligraphy works.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中考新考法-6.eps" descr="id:21475078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908720"/>
            <a:ext cx="5793019" cy="629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232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48682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famous calligraphers in history ... Different calligraphy works can show different calligraphers’ feelings and personalities. Today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be seen on the walls of offices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shops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hotels and many other places.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可知，此处指很多著名书法家的书法作品随处可见，它们被张贴在办公室、商店、饭店等地方的墙上。故画线词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指代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很多著名书法家的书法作品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43769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did Picasso fall in love with Chinese calligraphy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433380" y="1497558"/>
            <a:ext cx="11143060" cy="82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When he saw Zhang Daqian’s works.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442006" y="2322795"/>
            <a:ext cx="1112580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fell in love with Chinese calligraphy as soon as he saw Zhang Daqian’s works.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可知，当毕加索看到张大千的作品时就爱上了中国书法。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933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Chinese people of all ages practise calligraphy often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433380" y="2294124"/>
            <a:ext cx="11143060" cy="82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 enjoy the peaceful mind.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/>
          <p:nvPr/>
        </p:nvSpPr>
        <p:spPr bwMode="auto">
          <a:xfrm>
            <a:off x="442006" y="3182743"/>
            <a:ext cx="1112580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people of all ages practise calligraphy often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to be a calligrapher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to enjoy the peaceful mind.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可知，各个年龄段的中国人经常练习书法是为了享受宁静的心境。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720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764704"/>
            <a:ext cx="11512136" cy="129801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371688" y="2164308"/>
            <a:ext cx="2037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>
                <a:solidFill>
                  <a:srgbClr val="00B0F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阅读表达</a:t>
            </a:r>
            <a:endParaRPr lang="zh-CN" altLang="en-US"/>
          </a:p>
        </p:txBody>
      </p:sp>
      <p:pic>
        <p:nvPicPr>
          <p:cNvPr id="6" name="新趋势题型-4字.eps" descr="id:214750781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214886" y="2132856"/>
            <a:ext cx="5468016" cy="658088"/>
          </a:xfrm>
          <a:prstGeom prst="rect">
            <a:avLst/>
          </a:prstGeom>
        </p:spPr>
      </p:pic>
      <p:sp>
        <p:nvSpPr>
          <p:cNvPr id="11" name="内容占位符 1"/>
          <p:cNvSpPr>
            <a:spLocks noGrp="1"/>
          </p:cNvSpPr>
          <p:nvPr>
            <p:ph idx="1"/>
          </p:nvPr>
        </p:nvSpPr>
        <p:spPr>
          <a:xfrm>
            <a:off x="360854" y="2880275"/>
            <a:ext cx="11485848" cy="164916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文是一篇说明文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介绍了中国的书法艺术。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语篇导航-DA.eps" descr="id:214748742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94606" y="3042874"/>
            <a:ext cx="2736304" cy="668653"/>
          </a:xfrm>
          <a:prstGeom prst="rect">
            <a:avLst/>
          </a:prstGeom>
        </p:spPr>
      </p:pic>
      <p:sp>
        <p:nvSpPr>
          <p:cNvPr id="13" name="内容占位符 1"/>
          <p:cNvSpPr txBox="1"/>
          <p:nvPr/>
        </p:nvSpPr>
        <p:spPr bwMode="auto">
          <a:xfrm>
            <a:off x="360854" y="4555043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龙东地区中考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93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66158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calligraphy is an important part of traditional Chinese culture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Calligraphy started in China and spread to other parts of Asia with Chinese culture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has a history of 4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to 5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years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Calligraphy is the art of writing Chinese characters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汉字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rules of writing with a brush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you practise calligraphy, it is important to pay attention to the changes of the strokes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笔画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the spaces between characters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407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famous calligraphers in history, such as Wang Xizhi and Yan Zhenqing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Different calligraphy works can show different calligraphers’ feelings and personalities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Today,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be seen on the walls of offices, shops, hotels and many other places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67172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I live in China, I will become a calligrapher rather than a painter for sure,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world-famous master of art, Picasso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fell in love with Chinese calligraphy as soon as he saw Zhang Daqian’s works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43991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tool for practising calligraphy is calligraphy brushes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usually made from the hair of different animals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Practising calligraphy takes a lot of time and many people take lessons to learn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During the lessons, they can learn how to write different strokes of Chinese characters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you’re interested in it, you may start practising with a teacher right away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86865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Calligraphy, an amazing traditional art form, shows the love that all Chinese people have for culture and beauty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people of all ages practise calligraphy often, not to be a calligrapher, but to enjoy the peaceful mind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30873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long is the history of Chinese calligraphy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433380" y="1488932"/>
            <a:ext cx="11143060" cy="82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For 4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000 to 5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000 years.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442006" y="2322795"/>
            <a:ext cx="1112580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has a history of 4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to 5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years.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可知，中国书法有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4000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5000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年的历史。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515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917722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we need to pay attention to when we practise calligraphy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>
              <a:lnSpc>
                <a:spcPct val="135000"/>
              </a:lnSpc>
            </a:pPr>
            <a:r>
              <a:rPr lang="en-US" altLang="zh-CN" sz="3400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——————————————————————————————————</a:t>
            </a:r>
            <a:r>
              <a:rPr lang="en-US" altLang="zh-CN" sz="3400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3400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</a:t>
            </a:r>
            <a:endParaRPr lang="en-US" altLang="zh-CN" sz="3400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424754" y="2060848"/>
            <a:ext cx="11215068" cy="1505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changes of the strokes and the spaces between characters.</a:t>
            </a:r>
            <a:endParaRPr lang="zh-CN" altLang="zh-CN" sz="34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/>
          <p:nvPr/>
        </p:nvSpPr>
        <p:spPr bwMode="auto">
          <a:xfrm>
            <a:off x="442006" y="3501008"/>
            <a:ext cx="11269824" cy="291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5000"/>
              </a:lnSpc>
              <a:spcAft>
                <a:spcPts val="0"/>
              </a:spcAft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practise calligraphy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important to pay attention to the changes of the strokes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笔画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the spaces between characters.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可知，练习书法时，需要注意笔画的变化和字间的间距。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45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580</Words>
  <Application>Microsoft Office PowerPoint</Application>
  <PresentationFormat>自定义</PresentationFormat>
  <Paragraphs>30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480</cp:revision>
  <dcterms:created xsi:type="dcterms:W3CDTF">2020-11-06T05:24:00Z</dcterms:created>
  <dcterms:modified xsi:type="dcterms:W3CDTF">2025-09-13T08:14:26Z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95DC9B4C53454EBEB37AF9983292ED09_12</vt:lpwstr>
  </property>
</Properties>
</file>